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7" r:id="rId6"/>
    <p:sldId id="271" r:id="rId7"/>
    <p:sldId id="278" r:id="rId8"/>
    <p:sldId id="279" r:id="rId9"/>
    <p:sldId id="281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1F5B7B3-EE42-4066-8D56-B78572898AC6}">
          <p14:sldIdLst>
            <p14:sldId id="256"/>
            <p14:sldId id="287"/>
            <p14:sldId id="271"/>
            <p14:sldId id="278"/>
            <p14:sldId id="279"/>
            <p14:sldId id="28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Valkenburg, Eric" initials="VVE" lastIdx="1" clrIdx="0">
    <p:extLst>
      <p:ext uri="{19B8F6BF-5375-455C-9EA6-DF929625EA0E}">
        <p15:presenceInfo xmlns:p15="http://schemas.microsoft.com/office/powerpoint/2012/main" userId="S-1-5-21-507921405-362288127-725345543-298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CB8"/>
    <a:srgbClr val="A6A6A6"/>
    <a:srgbClr val="003348"/>
    <a:srgbClr val="1B2543"/>
    <a:srgbClr val="74BFEB"/>
    <a:srgbClr val="0F2145"/>
    <a:srgbClr val="38525D"/>
    <a:srgbClr val="2099D4"/>
    <a:srgbClr val="F491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77F23-2946-43FD-B50E-ABD20C6E4A77}" v="2" dt="2025-03-08T00:34:23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ts@consultrhino.com" userId="54196bb1-6068-4a21-9dad-ce15d2348a3c" providerId="ADAL" clId="{85AAF565-763E-442F-8421-0C14FC45B43D}"/>
    <pc:docChg chg="modSld">
      <pc:chgData name="events@consultrhino.com" userId="54196bb1-6068-4a21-9dad-ce15d2348a3c" providerId="ADAL" clId="{85AAF565-763E-442F-8421-0C14FC45B43D}" dt="2023-01-05T21:46:14.237" v="127" actId="20577"/>
      <pc:docMkLst>
        <pc:docMk/>
      </pc:docMkLst>
      <pc:sldChg chg="modSp mod">
        <pc:chgData name="events@consultrhino.com" userId="54196bb1-6068-4a21-9dad-ce15d2348a3c" providerId="ADAL" clId="{85AAF565-763E-442F-8421-0C14FC45B43D}" dt="2023-01-05T21:46:14.237" v="127" actId="20577"/>
        <pc:sldMkLst>
          <pc:docMk/>
          <pc:sldMk cId="2603149672" sldId="271"/>
        </pc:sldMkLst>
      </pc:sldChg>
    </pc:docChg>
  </pc:docChgLst>
  <pc:docChgLst>
    <pc:chgData name="Jennifer Saliba" userId="d6c11e8d-276c-4ae7-b675-19e6b445f71e" providerId="ADAL" clId="{3FD7D0BF-C0A4-4E31-A1D1-242EFCFBBB98}"/>
    <pc:docChg chg="modSld modMainMaster">
      <pc:chgData name="Jennifer Saliba" userId="d6c11e8d-276c-4ae7-b675-19e6b445f71e" providerId="ADAL" clId="{3FD7D0BF-C0A4-4E31-A1D1-242EFCFBBB98}" dt="2023-01-19T22:44:36.398" v="1" actId="1076"/>
      <pc:docMkLst>
        <pc:docMk/>
      </pc:docMkLst>
      <pc:sldChg chg="modSp mod">
        <pc:chgData name="Jennifer Saliba" userId="d6c11e8d-276c-4ae7-b675-19e6b445f71e" providerId="ADAL" clId="{3FD7D0BF-C0A4-4E31-A1D1-242EFCFBBB98}" dt="2023-01-19T22:44:18.499" v="0" actId="2085"/>
        <pc:sldMkLst>
          <pc:docMk/>
          <pc:sldMk cId="511993064" sldId="283"/>
        </pc:sldMkLst>
      </pc:sldChg>
      <pc:sldMasterChg chg="modSldLayout">
        <pc:chgData name="Jennifer Saliba" userId="d6c11e8d-276c-4ae7-b675-19e6b445f71e" providerId="ADAL" clId="{3FD7D0BF-C0A4-4E31-A1D1-242EFCFBBB98}" dt="2023-01-19T22:44:36.398" v="1" actId="1076"/>
        <pc:sldMasterMkLst>
          <pc:docMk/>
          <pc:sldMasterMk cId="672340179" sldId="2147483661"/>
        </pc:sldMasterMkLst>
        <pc:sldLayoutChg chg="modSp mod">
          <pc:chgData name="Jennifer Saliba" userId="d6c11e8d-276c-4ae7-b675-19e6b445f71e" providerId="ADAL" clId="{3FD7D0BF-C0A4-4E31-A1D1-242EFCFBBB98}" dt="2023-01-19T22:44:36.398" v="1" actId="1076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  <pc:docChgLst>
    <pc:chgData name="Jennifer Saliba" userId="d6c11e8d-276c-4ae7-b675-19e6b445f71e" providerId="ADAL" clId="{67AD72AE-490C-4CF7-BBBE-0331B408FC7A}"/>
    <pc:docChg chg="custSel modSld">
      <pc:chgData name="Jennifer Saliba" userId="d6c11e8d-276c-4ae7-b675-19e6b445f71e" providerId="ADAL" clId="{67AD72AE-490C-4CF7-BBBE-0331B408FC7A}" dt="2021-10-02T03:17:24.733" v="1" actId="478"/>
      <pc:docMkLst>
        <pc:docMk/>
      </pc:docMkLst>
      <pc:sldChg chg="addSp delSp mod">
        <pc:chgData name="Jennifer Saliba" userId="d6c11e8d-276c-4ae7-b675-19e6b445f71e" providerId="ADAL" clId="{67AD72AE-490C-4CF7-BBBE-0331B408FC7A}" dt="2021-10-02T03:17:24.733" v="1" actId="478"/>
        <pc:sldMkLst>
          <pc:docMk/>
          <pc:sldMk cId="1872191009" sldId="281"/>
        </pc:sldMkLst>
      </pc:sldChg>
    </pc:docChg>
  </pc:docChgLst>
  <pc:docChgLst>
    <pc:chgData name="Jennifer Saliba" userId="d6c11e8d-276c-4ae7-b675-19e6b445f71e" providerId="ADAL" clId="{657BAB14-2DED-47F9-BD66-C44F3F66F5C9}"/>
    <pc:docChg chg="undo custSel modSld modMainMaster">
      <pc:chgData name="Jennifer Saliba" userId="d6c11e8d-276c-4ae7-b675-19e6b445f71e" providerId="ADAL" clId="{657BAB14-2DED-47F9-BD66-C44F3F66F5C9}" dt="2022-06-11T23:19:50.886" v="554" actId="6549"/>
      <pc:docMkLst>
        <pc:docMk/>
      </pc:docMkLst>
      <pc:sldChg chg="modSp mod">
        <pc:chgData name="Jennifer Saliba" userId="d6c11e8d-276c-4ae7-b675-19e6b445f71e" providerId="ADAL" clId="{657BAB14-2DED-47F9-BD66-C44F3F66F5C9}" dt="2022-06-11T23:04:03.875" v="311" actId="113"/>
        <pc:sldMkLst>
          <pc:docMk/>
          <pc:sldMk cId="394939235" sldId="256"/>
        </pc:sldMkLst>
      </pc:sldChg>
      <pc:sldChg chg="addSp delSp modSp mod">
        <pc:chgData name="Jennifer Saliba" userId="d6c11e8d-276c-4ae7-b675-19e6b445f71e" providerId="ADAL" clId="{657BAB14-2DED-47F9-BD66-C44F3F66F5C9}" dt="2022-06-11T23:19:50.886" v="554" actId="6549"/>
        <pc:sldMkLst>
          <pc:docMk/>
          <pc:sldMk cId="2603149672" sldId="271"/>
        </pc:sldMkLst>
      </pc:sldChg>
      <pc:sldChg chg="addSp delSp modSp mod">
        <pc:chgData name="Jennifer Saliba" userId="d6c11e8d-276c-4ae7-b675-19e6b445f71e" providerId="ADAL" clId="{657BAB14-2DED-47F9-BD66-C44F3F66F5C9}" dt="2022-06-11T23:16:15.635" v="478" actId="12"/>
        <pc:sldMkLst>
          <pc:docMk/>
          <pc:sldMk cId="2268413929" sldId="272"/>
        </pc:sldMkLst>
      </pc:sldChg>
      <pc:sldChg chg="modSp mod">
        <pc:chgData name="Jennifer Saliba" userId="d6c11e8d-276c-4ae7-b675-19e6b445f71e" providerId="ADAL" clId="{657BAB14-2DED-47F9-BD66-C44F3F66F5C9}" dt="2022-06-11T23:11:43.486" v="436" actId="12"/>
        <pc:sldMkLst>
          <pc:docMk/>
          <pc:sldMk cId="3466940348" sldId="273"/>
        </pc:sldMkLst>
      </pc:sldChg>
      <pc:sldChg chg="modSp mod">
        <pc:chgData name="Jennifer Saliba" userId="d6c11e8d-276c-4ae7-b675-19e6b445f71e" providerId="ADAL" clId="{657BAB14-2DED-47F9-BD66-C44F3F66F5C9}" dt="2022-06-11T23:11:26.400" v="433" actId="5793"/>
        <pc:sldMkLst>
          <pc:docMk/>
          <pc:sldMk cId="1320702109" sldId="274"/>
        </pc:sldMkLst>
      </pc:sldChg>
      <pc:sldChg chg="modSp mod">
        <pc:chgData name="Jennifer Saliba" userId="d6c11e8d-276c-4ae7-b675-19e6b445f71e" providerId="ADAL" clId="{657BAB14-2DED-47F9-BD66-C44F3F66F5C9}" dt="2022-06-11T23:11:59.230" v="438" actId="12"/>
        <pc:sldMkLst>
          <pc:docMk/>
          <pc:sldMk cId="3487702184" sldId="275"/>
        </pc:sldMkLst>
      </pc:sldChg>
      <pc:sldChg chg="modSp mod">
        <pc:chgData name="Jennifer Saliba" userId="d6c11e8d-276c-4ae7-b675-19e6b445f71e" providerId="ADAL" clId="{657BAB14-2DED-47F9-BD66-C44F3F66F5C9}" dt="2022-06-11T23:12:21.962" v="454" actId="6549"/>
        <pc:sldMkLst>
          <pc:docMk/>
          <pc:sldMk cId="3501740963" sldId="278"/>
        </pc:sldMkLst>
      </pc:sldChg>
      <pc:sldChg chg="addSp delSp modSp mod">
        <pc:chgData name="Jennifer Saliba" userId="d6c11e8d-276c-4ae7-b675-19e6b445f71e" providerId="ADAL" clId="{657BAB14-2DED-47F9-BD66-C44F3F66F5C9}" dt="2022-06-11T23:19:23.768" v="517" actId="207"/>
        <pc:sldMkLst>
          <pc:docMk/>
          <pc:sldMk cId="1872191009" sldId="281"/>
        </pc:sldMkLst>
      </pc:sldChg>
      <pc:sldChg chg="addSp delSp modSp mod">
        <pc:chgData name="Jennifer Saliba" userId="d6c11e8d-276c-4ae7-b675-19e6b445f71e" providerId="ADAL" clId="{657BAB14-2DED-47F9-BD66-C44F3F66F5C9}" dt="2022-06-11T23:16:48.421" v="482" actId="14100"/>
        <pc:sldMkLst>
          <pc:docMk/>
          <pc:sldMk cId="982951523" sldId="282"/>
        </pc:sldMkLst>
      </pc:sldChg>
      <pc:sldChg chg="addSp delSp modSp mod">
        <pc:chgData name="Jennifer Saliba" userId="d6c11e8d-276c-4ae7-b675-19e6b445f71e" providerId="ADAL" clId="{657BAB14-2DED-47F9-BD66-C44F3F66F5C9}" dt="2022-06-11T23:18:53.258" v="515" actId="1076"/>
        <pc:sldMkLst>
          <pc:docMk/>
          <pc:sldMk cId="511993064" sldId="283"/>
        </pc:sldMkLst>
      </pc:sldChg>
      <pc:sldMasterChg chg="addSp delSp modSp mod modSldLayout">
        <pc:chgData name="Jennifer Saliba" userId="d6c11e8d-276c-4ae7-b675-19e6b445f71e" providerId="ADAL" clId="{657BAB14-2DED-47F9-BD66-C44F3F66F5C9}" dt="2022-06-11T23:13:18.220" v="455" actId="478"/>
        <pc:sldMasterMkLst>
          <pc:docMk/>
          <pc:sldMasterMk cId="672340179" sldId="2147483661"/>
        </pc:sldMasterMkLst>
        <pc:sldLayoutChg chg="addSp delSp modSp mod">
          <pc:chgData name="Jennifer Saliba" userId="d6c11e8d-276c-4ae7-b675-19e6b445f71e" providerId="ADAL" clId="{657BAB14-2DED-47F9-BD66-C44F3F66F5C9}" dt="2022-06-11T23:00:28.710" v="199" actId="208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  <pc:docChgLst>
    <pc:chgData name="events@consultrhino.com" userId="54196bb1-6068-4a21-9dad-ce15d2348a3c" providerId="ADAL" clId="{6E92E672-AC19-42FA-BEE8-B1BB576371C4}"/>
    <pc:docChg chg="modSld">
      <pc:chgData name="events@consultrhino.com" userId="54196bb1-6068-4a21-9dad-ce15d2348a3c" providerId="ADAL" clId="{6E92E672-AC19-42FA-BEE8-B1BB576371C4}" dt="2024-01-10T18:58:50.608" v="8" actId="14826"/>
      <pc:docMkLst>
        <pc:docMk/>
      </pc:docMkLst>
      <pc:sldChg chg="addSp modSp mod">
        <pc:chgData name="events@consultrhino.com" userId="54196bb1-6068-4a21-9dad-ce15d2348a3c" providerId="ADAL" clId="{6E92E672-AC19-42FA-BEE8-B1BB576371C4}" dt="2024-01-10T18:44:23.844" v="7" actId="962"/>
        <pc:sldMkLst>
          <pc:docMk/>
          <pc:sldMk cId="394939235" sldId="256"/>
        </pc:sldMkLst>
      </pc:sldChg>
      <pc:sldChg chg="modSp">
        <pc:chgData name="events@consultrhino.com" userId="54196bb1-6068-4a21-9dad-ce15d2348a3c" providerId="ADAL" clId="{6E92E672-AC19-42FA-BEE8-B1BB576371C4}" dt="2024-01-10T18:58:50.608" v="8" actId="14826"/>
        <pc:sldMkLst>
          <pc:docMk/>
          <pc:sldMk cId="2603149672" sldId="271"/>
        </pc:sldMkLst>
      </pc:sldChg>
    </pc:docChg>
  </pc:docChgLst>
  <pc:docChgLst>
    <pc:chgData name="events@consultrhino.com" userId="54196bb1-6068-4a21-9dad-ce15d2348a3c" providerId="ADAL" clId="{E644EB8C-655E-458C-AF34-E5D62546B1B9}"/>
    <pc:docChg chg="undo custSel modSld sldOrd modMainMaster addSection">
      <pc:chgData name="events@consultrhino.com" userId="54196bb1-6068-4a21-9dad-ce15d2348a3c" providerId="ADAL" clId="{E644EB8C-655E-458C-AF34-E5D62546B1B9}" dt="2023-01-19T22:39:30.347" v="150" actId="207"/>
      <pc:docMkLst>
        <pc:docMk/>
      </pc:docMkLst>
      <pc:sldChg chg="modSp mod ord setBg chgLayout">
        <pc:chgData name="events@consultrhino.com" userId="54196bb1-6068-4a21-9dad-ce15d2348a3c" providerId="ADAL" clId="{E644EB8C-655E-458C-AF34-E5D62546B1B9}" dt="2023-01-19T22:28:33.906" v="72"/>
        <pc:sldMkLst>
          <pc:docMk/>
          <pc:sldMk cId="394939235" sldId="256"/>
        </pc:sldMkLst>
      </pc:sldChg>
      <pc:sldChg chg="addSp delSp modSp mod">
        <pc:chgData name="events@consultrhino.com" userId="54196bb1-6068-4a21-9dad-ce15d2348a3c" providerId="ADAL" clId="{E644EB8C-655E-458C-AF34-E5D62546B1B9}" dt="2023-01-19T22:39:30.347" v="150" actId="207"/>
        <pc:sldMkLst>
          <pc:docMk/>
          <pc:sldMk cId="2603149672" sldId="271"/>
        </pc:sldMkLst>
      </pc:sldChg>
      <pc:sldChg chg="modSp mod">
        <pc:chgData name="events@consultrhino.com" userId="54196bb1-6068-4a21-9dad-ce15d2348a3c" providerId="ADAL" clId="{E644EB8C-655E-458C-AF34-E5D62546B1B9}" dt="2023-01-19T22:35:40.425" v="98" actId="207"/>
        <pc:sldMkLst>
          <pc:docMk/>
          <pc:sldMk cId="511993064" sldId="283"/>
        </pc:sldMkLst>
      </pc:sldChg>
      <pc:sldMasterChg chg="modSp mod modSldLayout">
        <pc:chgData name="events@consultrhino.com" userId="54196bb1-6068-4a21-9dad-ce15d2348a3c" providerId="ADAL" clId="{E644EB8C-655E-458C-AF34-E5D62546B1B9}" dt="2023-01-19T22:34:51.015" v="92" actId="207"/>
        <pc:sldMasterMkLst>
          <pc:docMk/>
          <pc:sldMasterMk cId="672340179" sldId="2147483661"/>
        </pc:sldMasterMkLst>
        <pc:sldLayoutChg chg="addSp delSp modSp mod">
          <pc:chgData name="events@consultrhino.com" userId="54196bb1-6068-4a21-9dad-ce15d2348a3c" providerId="ADAL" clId="{E644EB8C-655E-458C-AF34-E5D62546B1B9}" dt="2023-01-19T22:33:56.322" v="88" actId="208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  <pc:docChgLst>
    <pc:chgData name="Jennifer Saliba" userId="d6c11e8d-276c-4ae7-b675-19e6b445f71e" providerId="ADAL" clId="{96CF1C68-284D-4673-8AB3-BC2C16C3467D}"/>
    <pc:docChg chg="modSld">
      <pc:chgData name="Jennifer Saliba" userId="d6c11e8d-276c-4ae7-b675-19e6b445f71e" providerId="ADAL" clId="{96CF1C68-284D-4673-8AB3-BC2C16C3467D}" dt="2023-01-18T22:43:56.349" v="7" actId="6549"/>
      <pc:docMkLst>
        <pc:docMk/>
      </pc:docMkLst>
      <pc:sldChg chg="modSp mod">
        <pc:chgData name="Jennifer Saliba" userId="d6c11e8d-276c-4ae7-b675-19e6b445f71e" providerId="ADAL" clId="{96CF1C68-284D-4673-8AB3-BC2C16C3467D}" dt="2023-01-18T22:43:56.349" v="7" actId="6549"/>
        <pc:sldMkLst>
          <pc:docMk/>
          <pc:sldMk cId="511993064" sldId="283"/>
        </pc:sldMkLst>
      </pc:sldChg>
    </pc:docChg>
  </pc:docChgLst>
  <pc:docChgLst>
    <pc:chgData name="events@consultrhino.com" userId="54196bb1-6068-4a21-9dad-ce15d2348a3c" providerId="ADAL" clId="{22077F23-2946-43FD-B50E-ABD20C6E4A77}"/>
    <pc:docChg chg="custSel modSld">
      <pc:chgData name="events@consultrhino.com" userId="54196bb1-6068-4a21-9dad-ce15d2348a3c" providerId="ADAL" clId="{22077F23-2946-43FD-B50E-ABD20C6E4A77}" dt="2025-03-08T00:34:24.998" v="7" actId="962"/>
      <pc:docMkLst>
        <pc:docMk/>
      </pc:docMkLst>
      <pc:sldChg chg="addSp delSp modSp mod">
        <pc:chgData name="events@consultrhino.com" userId="54196bb1-6068-4a21-9dad-ce15d2348a3c" providerId="ADAL" clId="{22077F23-2946-43FD-B50E-ABD20C6E4A77}" dt="2025-03-08T00:34:24.998" v="7" actId="962"/>
        <pc:sldMkLst>
          <pc:docMk/>
          <pc:sldMk cId="1770743938" sldId="286"/>
        </pc:sldMkLst>
        <pc:picChg chg="del">
          <ac:chgData name="events@consultrhino.com" userId="54196bb1-6068-4a21-9dad-ce15d2348a3c" providerId="ADAL" clId="{22077F23-2946-43FD-B50E-ABD20C6E4A77}" dt="2025-03-08T00:34:22.064" v="4" actId="478"/>
          <ac:picMkLst>
            <pc:docMk/>
            <pc:sldMk cId="1770743938" sldId="286"/>
            <ac:picMk id="3" creationId="{D3073E9C-DE7F-2CF8-552B-FE424A62E935}"/>
          </ac:picMkLst>
        </pc:picChg>
        <pc:picChg chg="add mod">
          <ac:chgData name="events@consultrhino.com" userId="54196bb1-6068-4a21-9dad-ce15d2348a3c" providerId="ADAL" clId="{22077F23-2946-43FD-B50E-ABD20C6E4A77}" dt="2025-03-08T00:34:24.998" v="7" actId="962"/>
          <ac:picMkLst>
            <pc:docMk/>
            <pc:sldMk cId="1770743938" sldId="286"/>
            <ac:picMk id="4" creationId="{6B1D270E-56B9-FC7B-54C6-8B7B13166E78}"/>
          </ac:picMkLst>
        </pc:picChg>
      </pc:sldChg>
      <pc:sldChg chg="addSp delSp modSp mod">
        <pc:chgData name="events@consultrhino.com" userId="54196bb1-6068-4a21-9dad-ce15d2348a3c" providerId="ADAL" clId="{22077F23-2946-43FD-B50E-ABD20C6E4A77}" dt="2025-03-08T00:34:18.791" v="3" actId="962"/>
        <pc:sldMkLst>
          <pc:docMk/>
          <pc:sldMk cId="1543015181" sldId="287"/>
        </pc:sldMkLst>
        <pc:picChg chg="del">
          <ac:chgData name="events@consultrhino.com" userId="54196bb1-6068-4a21-9dad-ce15d2348a3c" providerId="ADAL" clId="{22077F23-2946-43FD-B50E-ABD20C6E4A77}" dt="2025-03-08T00:34:11.942" v="0" actId="478"/>
          <ac:picMkLst>
            <pc:docMk/>
            <pc:sldMk cId="1543015181" sldId="287"/>
            <ac:picMk id="3" creationId="{D6EEB5D1-DA29-8365-00CD-5587035309C1}"/>
          </ac:picMkLst>
        </pc:picChg>
        <pc:picChg chg="add mod">
          <ac:chgData name="events@consultrhino.com" userId="54196bb1-6068-4a21-9dad-ce15d2348a3c" providerId="ADAL" clId="{22077F23-2946-43FD-B50E-ABD20C6E4A77}" dt="2025-03-08T00:34:18.791" v="3" actId="962"/>
          <ac:picMkLst>
            <pc:docMk/>
            <pc:sldMk cId="1543015181" sldId="287"/>
            <ac:picMk id="4" creationId="{796B851C-EC75-529F-FAB3-7E10D01AFF3F}"/>
          </ac:picMkLst>
        </pc:picChg>
      </pc:sldChg>
    </pc:docChg>
  </pc:docChgLst>
  <pc:docChgLst>
    <pc:chgData name="Jennifer Saliba" userId="d6c11e8d-276c-4ae7-b675-19e6b445f71e" providerId="ADAL" clId="{142D636F-B7BF-4C12-A11A-E1BA1D1828F9}"/>
    <pc:docChg chg="undo custSel modSld modMainMaster">
      <pc:chgData name="Jennifer Saliba" userId="d6c11e8d-276c-4ae7-b675-19e6b445f71e" providerId="ADAL" clId="{142D636F-B7BF-4C12-A11A-E1BA1D1828F9}" dt="2019-08-06T05:14:39.672" v="164" actId="20577"/>
      <pc:docMkLst>
        <pc:docMk/>
      </pc:docMkLst>
      <pc:sldChg chg="modSp">
        <pc:chgData name="Jennifer Saliba" userId="d6c11e8d-276c-4ae7-b675-19e6b445f71e" providerId="ADAL" clId="{142D636F-B7BF-4C12-A11A-E1BA1D1828F9}" dt="2019-08-05T08:16:52.036" v="120" actId="1076"/>
        <pc:sldMkLst>
          <pc:docMk/>
          <pc:sldMk cId="394939235" sldId="256"/>
        </pc:sldMkLst>
      </pc:sldChg>
      <pc:sldChg chg="delSp modSp">
        <pc:chgData name="Jennifer Saliba" userId="d6c11e8d-276c-4ae7-b675-19e6b445f71e" providerId="ADAL" clId="{142D636F-B7BF-4C12-A11A-E1BA1D1828F9}" dt="2019-08-05T08:18:47.983" v="156" actId="2085"/>
        <pc:sldMkLst>
          <pc:docMk/>
          <pc:sldMk cId="2603149672" sldId="271"/>
        </pc:sldMkLst>
      </pc:sldChg>
      <pc:sldChg chg="modSp">
        <pc:chgData name="Jennifer Saliba" userId="d6c11e8d-276c-4ae7-b675-19e6b445f71e" providerId="ADAL" clId="{142D636F-B7BF-4C12-A11A-E1BA1D1828F9}" dt="2019-08-06T05:14:34.133" v="163" actId="20577"/>
        <pc:sldMkLst>
          <pc:docMk/>
          <pc:sldMk cId="1612520463" sldId="276"/>
        </pc:sldMkLst>
      </pc:sldChg>
      <pc:sldChg chg="modSp">
        <pc:chgData name="Jennifer Saliba" userId="d6c11e8d-276c-4ae7-b675-19e6b445f71e" providerId="ADAL" clId="{142D636F-B7BF-4C12-A11A-E1BA1D1828F9}" dt="2019-08-06T05:14:39.672" v="164" actId="20577"/>
        <pc:sldMkLst>
          <pc:docMk/>
          <pc:sldMk cId="4118220022" sldId="277"/>
        </pc:sldMkLst>
      </pc:sldChg>
      <pc:sldChg chg="modSp">
        <pc:chgData name="Jennifer Saliba" userId="d6c11e8d-276c-4ae7-b675-19e6b445f71e" providerId="ADAL" clId="{142D636F-B7BF-4C12-A11A-E1BA1D1828F9}" dt="2019-08-05T08:19:58.983" v="158" actId="20577"/>
        <pc:sldMkLst>
          <pc:docMk/>
          <pc:sldMk cId="3501740963" sldId="278"/>
        </pc:sldMkLst>
      </pc:sldChg>
      <pc:sldMasterChg chg="modSldLayout">
        <pc:chgData name="Jennifer Saliba" userId="d6c11e8d-276c-4ae7-b675-19e6b445f71e" providerId="ADAL" clId="{142D636F-B7BF-4C12-A11A-E1BA1D1828F9}" dt="2019-08-05T08:15:39.342" v="109" actId="692"/>
        <pc:sldMasterMkLst>
          <pc:docMk/>
          <pc:sldMasterMk cId="672340179" sldId="2147483661"/>
        </pc:sldMasterMkLst>
        <pc:sldLayoutChg chg="addSp delSp modSp">
          <pc:chgData name="Jennifer Saliba" userId="d6c11e8d-276c-4ae7-b675-19e6b445f71e" providerId="ADAL" clId="{142D636F-B7BF-4C12-A11A-E1BA1D1828F9}" dt="2019-08-05T08:15:39.342" v="109" actId="692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  <pc:docChgLst>
    <pc:chgData name="Jennifer Saliba" userId="d6c11e8d-276c-4ae7-b675-19e6b445f71e" providerId="ADAL" clId="{C2879B77-2051-4417-BDE0-68201AA8D176}"/>
    <pc:docChg chg="delSld modSld modSection">
      <pc:chgData name="Jennifer Saliba" userId="d6c11e8d-276c-4ae7-b675-19e6b445f71e" providerId="ADAL" clId="{C2879B77-2051-4417-BDE0-68201AA8D176}" dt="2025-03-08T00:30:05.301" v="12" actId="14100"/>
      <pc:docMkLst>
        <pc:docMk/>
      </pc:docMkLst>
      <pc:sldChg chg="modSp mod">
        <pc:chgData name="Jennifer Saliba" userId="d6c11e8d-276c-4ae7-b675-19e6b445f71e" providerId="ADAL" clId="{C2879B77-2051-4417-BDE0-68201AA8D176}" dt="2025-03-08T00:30:05.301" v="12" actId="14100"/>
        <pc:sldMkLst>
          <pc:docMk/>
          <pc:sldMk cId="394939235" sldId="256"/>
        </pc:sldMkLst>
        <pc:spChg chg="mod">
          <ac:chgData name="Jennifer Saliba" userId="d6c11e8d-276c-4ae7-b675-19e6b445f71e" providerId="ADAL" clId="{C2879B77-2051-4417-BDE0-68201AA8D176}" dt="2025-03-08T00:30:05.301" v="12" actId="14100"/>
          <ac:spMkLst>
            <pc:docMk/>
            <pc:sldMk cId="394939235" sldId="256"/>
            <ac:spMk id="2" creationId="{00000000-0000-0000-0000-000000000000}"/>
          </ac:spMkLst>
        </pc:spChg>
        <pc:spChg chg="mod">
          <ac:chgData name="Jennifer Saliba" userId="d6c11e8d-276c-4ae7-b675-19e6b445f71e" providerId="ADAL" clId="{C2879B77-2051-4417-BDE0-68201AA8D176}" dt="2025-03-08T00:29:52.027" v="9" actId="1076"/>
          <ac:spMkLst>
            <pc:docMk/>
            <pc:sldMk cId="394939235" sldId="256"/>
            <ac:spMk id="6" creationId="{779A9005-43B3-481F-AD74-2843DF640113}"/>
          </ac:spMkLst>
        </pc:spChg>
      </pc:sldChg>
      <pc:sldChg chg="del">
        <pc:chgData name="Jennifer Saliba" userId="d6c11e8d-276c-4ae7-b675-19e6b445f71e" providerId="ADAL" clId="{C2879B77-2051-4417-BDE0-68201AA8D176}" dt="2025-03-08T00:29:10.268" v="6" actId="47"/>
        <pc:sldMkLst>
          <pc:docMk/>
          <pc:sldMk cId="2268413929" sldId="272"/>
        </pc:sldMkLst>
      </pc:sldChg>
      <pc:sldChg chg="del">
        <pc:chgData name="Jennifer Saliba" userId="d6c11e8d-276c-4ae7-b675-19e6b445f71e" providerId="ADAL" clId="{C2879B77-2051-4417-BDE0-68201AA8D176}" dt="2025-03-08T00:28:46.822" v="4" actId="47"/>
        <pc:sldMkLst>
          <pc:docMk/>
          <pc:sldMk cId="3466940348" sldId="273"/>
        </pc:sldMkLst>
      </pc:sldChg>
      <pc:sldChg chg="del">
        <pc:chgData name="Jennifer Saliba" userId="d6c11e8d-276c-4ae7-b675-19e6b445f71e" providerId="ADAL" clId="{C2879B77-2051-4417-BDE0-68201AA8D176}" dt="2025-03-08T00:28:55.440" v="5" actId="47"/>
        <pc:sldMkLst>
          <pc:docMk/>
          <pc:sldMk cId="1320702109" sldId="274"/>
        </pc:sldMkLst>
      </pc:sldChg>
      <pc:sldChg chg="del">
        <pc:chgData name="Jennifer Saliba" userId="d6c11e8d-276c-4ae7-b675-19e6b445f71e" providerId="ADAL" clId="{C2879B77-2051-4417-BDE0-68201AA8D176}" dt="2025-03-08T00:28:21.930" v="0" actId="47"/>
        <pc:sldMkLst>
          <pc:docMk/>
          <pc:sldMk cId="3487702184" sldId="275"/>
        </pc:sldMkLst>
      </pc:sldChg>
      <pc:sldChg chg="del">
        <pc:chgData name="Jennifer Saliba" userId="d6c11e8d-276c-4ae7-b675-19e6b445f71e" providerId="ADAL" clId="{C2879B77-2051-4417-BDE0-68201AA8D176}" dt="2025-03-08T00:28:25.807" v="1" actId="47"/>
        <pc:sldMkLst>
          <pc:docMk/>
          <pc:sldMk cId="1612520463" sldId="276"/>
        </pc:sldMkLst>
      </pc:sldChg>
      <pc:sldChg chg="del">
        <pc:chgData name="Jennifer Saliba" userId="d6c11e8d-276c-4ae7-b675-19e6b445f71e" providerId="ADAL" clId="{C2879B77-2051-4417-BDE0-68201AA8D176}" dt="2025-03-08T00:28:29.851" v="2" actId="47"/>
        <pc:sldMkLst>
          <pc:docMk/>
          <pc:sldMk cId="4118220022" sldId="277"/>
        </pc:sldMkLst>
      </pc:sldChg>
      <pc:sldChg chg="modSp mod">
        <pc:chgData name="Jennifer Saliba" userId="d6c11e8d-276c-4ae7-b675-19e6b445f71e" providerId="ADAL" clId="{C2879B77-2051-4417-BDE0-68201AA8D176}" dt="2025-03-08T00:29:21.033" v="8" actId="6549"/>
        <pc:sldMkLst>
          <pc:docMk/>
          <pc:sldMk cId="3501740963" sldId="278"/>
        </pc:sldMkLst>
        <pc:spChg chg="mod">
          <ac:chgData name="Jennifer Saliba" userId="d6c11e8d-276c-4ae7-b675-19e6b445f71e" providerId="ADAL" clId="{C2879B77-2051-4417-BDE0-68201AA8D176}" dt="2025-03-08T00:29:21.033" v="8" actId="6549"/>
          <ac:spMkLst>
            <pc:docMk/>
            <pc:sldMk cId="3501740963" sldId="278"/>
            <ac:spMk id="3" creationId="{A0578747-3913-4804-8A5C-E4B461D3927A}"/>
          </ac:spMkLst>
        </pc:spChg>
      </pc:sldChg>
      <pc:sldChg chg="del">
        <pc:chgData name="Jennifer Saliba" userId="d6c11e8d-276c-4ae7-b675-19e6b445f71e" providerId="ADAL" clId="{C2879B77-2051-4417-BDE0-68201AA8D176}" dt="2025-03-08T00:29:12.665" v="7" actId="47"/>
        <pc:sldMkLst>
          <pc:docMk/>
          <pc:sldMk cId="982951523" sldId="282"/>
        </pc:sldMkLst>
      </pc:sldChg>
      <pc:sldChg chg="del">
        <pc:chgData name="Jennifer Saliba" userId="d6c11e8d-276c-4ae7-b675-19e6b445f71e" providerId="ADAL" clId="{C2879B77-2051-4417-BDE0-68201AA8D176}" dt="2025-03-08T00:28:43.646" v="3" actId="47"/>
        <pc:sldMkLst>
          <pc:docMk/>
          <pc:sldMk cId="2006910482" sldId="284"/>
        </pc:sldMkLst>
      </pc:sldChg>
    </pc:docChg>
  </pc:docChgLst>
  <pc:docChgLst>
    <pc:chgData name="Jennifer Saliba" userId="d6c11e8d-276c-4ae7-b675-19e6b445f71e" providerId="ADAL" clId="{674491C8-D4F2-4622-9720-3C70ED686401}"/>
    <pc:docChg chg="undo custSel modSld modMainMaster">
      <pc:chgData name="Jennifer Saliba" userId="d6c11e8d-276c-4ae7-b675-19e6b445f71e" providerId="ADAL" clId="{674491C8-D4F2-4622-9720-3C70ED686401}" dt="2024-05-07T20:37:10.650" v="39" actId="1076"/>
      <pc:docMkLst>
        <pc:docMk/>
      </pc:docMkLst>
      <pc:sldChg chg="addSp delSp mod">
        <pc:chgData name="Jennifer Saliba" userId="d6c11e8d-276c-4ae7-b675-19e6b445f71e" providerId="ADAL" clId="{674491C8-D4F2-4622-9720-3C70ED686401}" dt="2024-05-07T20:24:58.529" v="4" actId="478"/>
        <pc:sldMkLst>
          <pc:docMk/>
          <pc:sldMk cId="394939235" sldId="256"/>
        </pc:sldMkLst>
      </pc:sldChg>
      <pc:sldChg chg="addSp delSp modSp mod">
        <pc:chgData name="Jennifer Saliba" userId="d6c11e8d-276c-4ae7-b675-19e6b445f71e" providerId="ADAL" clId="{674491C8-D4F2-4622-9720-3C70ED686401}" dt="2024-05-07T20:37:10.650" v="39" actId="1076"/>
        <pc:sldMkLst>
          <pc:docMk/>
          <pc:sldMk cId="511993064" sldId="283"/>
        </pc:sldMkLst>
      </pc:sldChg>
      <pc:sldMasterChg chg="modSldLayout">
        <pc:chgData name="Jennifer Saliba" userId="d6c11e8d-276c-4ae7-b675-19e6b445f71e" providerId="ADAL" clId="{674491C8-D4F2-4622-9720-3C70ED686401}" dt="2024-05-07T20:24:49.927" v="3"/>
        <pc:sldMasterMkLst>
          <pc:docMk/>
          <pc:sldMasterMk cId="672340179" sldId="2147483661"/>
        </pc:sldMasterMkLst>
        <pc:sldLayoutChg chg="addSp delSp modSp mod">
          <pc:chgData name="Jennifer Saliba" userId="d6c11e8d-276c-4ae7-b675-19e6b445f71e" providerId="ADAL" clId="{674491C8-D4F2-4622-9720-3C70ED686401}" dt="2024-05-07T20:24:49.927" v="3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  <pc:docChgLst>
    <pc:chgData name="events@consultrhino.com" userId="54196bb1-6068-4a21-9dad-ce15d2348a3c" providerId="ADAL" clId="{0A6D2A8C-D913-4B68-B2D0-E7FF0652860D}"/>
    <pc:docChg chg="addSld delSld modSld sldOrd modMainMaster modSection">
      <pc:chgData name="events@consultrhino.com" userId="54196bb1-6068-4a21-9dad-ce15d2348a3c" providerId="ADAL" clId="{0A6D2A8C-D913-4B68-B2D0-E7FF0652860D}" dt="2024-12-11T02:03:13.593" v="18"/>
      <pc:docMkLst>
        <pc:docMk/>
      </pc:docMkLst>
      <pc:sldChg chg="modSp">
        <pc:chgData name="events@consultrhino.com" userId="54196bb1-6068-4a21-9dad-ce15d2348a3c" providerId="ADAL" clId="{0A6D2A8C-D913-4B68-B2D0-E7FF0652860D}" dt="2024-12-11T00:42:35.497" v="5" actId="14826"/>
        <pc:sldMkLst>
          <pc:docMk/>
          <pc:sldMk cId="2603149672" sldId="271"/>
        </pc:sldMkLst>
        <pc:picChg chg="mod">
          <ac:chgData name="events@consultrhino.com" userId="54196bb1-6068-4a21-9dad-ce15d2348a3c" providerId="ADAL" clId="{0A6D2A8C-D913-4B68-B2D0-E7FF0652860D}" dt="2024-12-11T00:42:35.497" v="5" actId="14826"/>
          <ac:picMkLst>
            <pc:docMk/>
            <pc:sldMk cId="2603149672" sldId="271"/>
            <ac:picMk id="14" creationId="{354BD21E-78F4-F00B-C018-97991D1AA7FE}"/>
          </ac:picMkLst>
        </pc:picChg>
      </pc:sldChg>
      <pc:sldChg chg="del">
        <pc:chgData name="events@consultrhino.com" userId="54196bb1-6068-4a21-9dad-ce15d2348a3c" providerId="ADAL" clId="{0A6D2A8C-D913-4B68-B2D0-E7FF0652860D}" dt="2024-12-11T01:57:18.631" v="13" actId="47"/>
        <pc:sldMkLst>
          <pc:docMk/>
          <pc:sldMk cId="511993064" sldId="283"/>
        </pc:sldMkLst>
      </pc:sldChg>
      <pc:sldChg chg="addSp modSp new del mod">
        <pc:chgData name="events@consultrhino.com" userId="54196bb1-6068-4a21-9dad-ce15d2348a3c" providerId="ADAL" clId="{0A6D2A8C-D913-4B68-B2D0-E7FF0652860D}" dt="2024-12-11T02:03:04.461" v="15" actId="47"/>
        <pc:sldMkLst>
          <pc:docMk/>
          <pc:sldMk cId="724706310" sldId="285"/>
        </pc:sldMkLst>
      </pc:sldChg>
      <pc:sldChg chg="modSp add ord">
        <pc:chgData name="events@consultrhino.com" userId="54196bb1-6068-4a21-9dad-ce15d2348a3c" providerId="ADAL" clId="{0A6D2A8C-D913-4B68-B2D0-E7FF0652860D}" dt="2024-12-11T02:02:59.293" v="14" actId="14826"/>
        <pc:sldMkLst>
          <pc:docMk/>
          <pc:sldMk cId="1770743938" sldId="286"/>
        </pc:sldMkLst>
        <pc:picChg chg="mod">
          <ac:chgData name="events@consultrhino.com" userId="54196bb1-6068-4a21-9dad-ce15d2348a3c" providerId="ADAL" clId="{0A6D2A8C-D913-4B68-B2D0-E7FF0652860D}" dt="2024-12-11T02:02:59.293" v="14" actId="14826"/>
          <ac:picMkLst>
            <pc:docMk/>
            <pc:sldMk cId="1770743938" sldId="286"/>
            <ac:picMk id="3" creationId="{D3073E9C-DE7F-2CF8-552B-FE424A62E935}"/>
          </ac:picMkLst>
        </pc:picChg>
      </pc:sldChg>
      <pc:sldChg chg="add ord">
        <pc:chgData name="events@consultrhino.com" userId="54196bb1-6068-4a21-9dad-ce15d2348a3c" providerId="ADAL" clId="{0A6D2A8C-D913-4B68-B2D0-E7FF0652860D}" dt="2024-12-11T02:03:13.593" v="18"/>
        <pc:sldMkLst>
          <pc:docMk/>
          <pc:sldMk cId="1543015181" sldId="287"/>
        </pc:sldMkLst>
      </pc:sldChg>
      <pc:sldMasterChg chg="modSldLayout">
        <pc:chgData name="events@consultrhino.com" userId="54196bb1-6068-4a21-9dad-ce15d2348a3c" providerId="ADAL" clId="{0A6D2A8C-D913-4B68-B2D0-E7FF0652860D}" dt="2024-12-11T00:42:12.744" v="4" actId="14100"/>
        <pc:sldMasterMkLst>
          <pc:docMk/>
          <pc:sldMasterMk cId="672340179" sldId="2147483661"/>
        </pc:sldMasterMkLst>
        <pc:sldLayoutChg chg="modSp mod">
          <pc:chgData name="events@consultrhino.com" userId="54196bb1-6068-4a21-9dad-ce15d2348a3c" providerId="ADAL" clId="{0A6D2A8C-D913-4B68-B2D0-E7FF0652860D}" dt="2024-12-11T00:42:12.744" v="4" actId="14100"/>
          <pc:sldLayoutMkLst>
            <pc:docMk/>
            <pc:sldMasterMk cId="672340179" sldId="2147483661"/>
            <pc:sldLayoutMk cId="3083121004" sldId="2147483662"/>
          </pc:sldLayoutMkLst>
          <pc:picChg chg="mod">
            <ac:chgData name="events@consultrhino.com" userId="54196bb1-6068-4a21-9dad-ce15d2348a3c" providerId="ADAL" clId="{0A6D2A8C-D913-4B68-B2D0-E7FF0652860D}" dt="2024-12-11T00:42:12.744" v="4" actId="14100"/>
            <ac:picMkLst>
              <pc:docMk/>
              <pc:sldMasterMk cId="672340179" sldId="2147483661"/>
              <pc:sldLayoutMk cId="3083121004" sldId="2147483662"/>
              <ac:picMk id="2" creationId="{5A5CD0EF-06E1-F815-DD25-71E2039B36C7}"/>
            </ac:picMkLst>
          </pc:picChg>
        </pc:sldLayoutChg>
      </pc:sldMasterChg>
    </pc:docChg>
  </pc:docChgLst>
  <pc:docChgLst>
    <pc:chgData name="Jennifer Saliba" userId="d6c11e8d-276c-4ae7-b675-19e6b445f71e" providerId="ADAL" clId="{1CCC254E-AAF6-4267-A24D-C2C27C86C9F7}"/>
    <pc:docChg chg="custSel modSld">
      <pc:chgData name="Jennifer Saliba" userId="d6c11e8d-276c-4ae7-b675-19e6b445f71e" providerId="ADAL" clId="{1CCC254E-AAF6-4267-A24D-C2C27C86C9F7}" dt="2024-01-12T13:58:27.091" v="12" actId="1076"/>
      <pc:docMkLst>
        <pc:docMk/>
      </pc:docMkLst>
      <pc:sldChg chg="addSp delSp modSp mod">
        <pc:chgData name="Jennifer Saliba" userId="d6c11e8d-276c-4ae7-b675-19e6b445f71e" providerId="ADAL" clId="{1CCC254E-AAF6-4267-A24D-C2C27C86C9F7}" dt="2024-01-12T13:58:27.091" v="12" actId="1076"/>
        <pc:sldMkLst>
          <pc:docMk/>
          <pc:sldMk cId="2603149672" sldId="271"/>
        </pc:sldMkLst>
      </pc:sldChg>
    </pc:docChg>
  </pc:docChgLst>
  <pc:docChgLst>
    <pc:chgData name="Jennifer Saliba" userId="d6c11e8d-276c-4ae7-b675-19e6b445f71e" providerId="ADAL" clId="{2CF6BC99-DDDA-45D4-8613-792304210CF4}"/>
    <pc:docChg chg="undo custSel modSld modMainMaster">
      <pc:chgData name="Jennifer Saliba" userId="d6c11e8d-276c-4ae7-b675-19e6b445f71e" providerId="ADAL" clId="{2CF6BC99-DDDA-45D4-8613-792304210CF4}" dt="2023-01-05T21:01:05.289" v="181" actId="13926"/>
      <pc:docMkLst>
        <pc:docMk/>
      </pc:docMkLst>
      <pc:sldChg chg="delSp modSp mod">
        <pc:chgData name="Jennifer Saliba" userId="d6c11e8d-276c-4ae7-b675-19e6b445f71e" providerId="ADAL" clId="{2CF6BC99-DDDA-45D4-8613-792304210CF4}" dt="2023-01-05T21:00:52.600" v="179" actId="2711"/>
        <pc:sldMkLst>
          <pc:docMk/>
          <pc:sldMk cId="394939235" sldId="256"/>
        </pc:sldMkLst>
      </pc:sldChg>
      <pc:sldChg chg="addSp delSp modSp mod">
        <pc:chgData name="Jennifer Saliba" userId="d6c11e8d-276c-4ae7-b675-19e6b445f71e" providerId="ADAL" clId="{2CF6BC99-DDDA-45D4-8613-792304210CF4}" dt="2023-01-05T21:01:05.289" v="181" actId="13926"/>
        <pc:sldMkLst>
          <pc:docMk/>
          <pc:sldMk cId="2603149672" sldId="271"/>
        </pc:sldMkLst>
      </pc:sldChg>
      <pc:sldChg chg="modSp mod">
        <pc:chgData name="Jennifer Saliba" userId="d6c11e8d-276c-4ae7-b675-19e6b445f71e" providerId="ADAL" clId="{2CF6BC99-DDDA-45D4-8613-792304210CF4}" dt="2023-01-05T20:54:23.850" v="105" actId="20577"/>
        <pc:sldMkLst>
          <pc:docMk/>
          <pc:sldMk cId="3501740963" sldId="278"/>
        </pc:sldMkLst>
      </pc:sldChg>
      <pc:sldChg chg="delSp modSp mod">
        <pc:chgData name="Jennifer Saliba" userId="d6c11e8d-276c-4ae7-b675-19e6b445f71e" providerId="ADAL" clId="{2CF6BC99-DDDA-45D4-8613-792304210CF4}" dt="2023-01-05T20:57:14.005" v="133" actId="207"/>
        <pc:sldMkLst>
          <pc:docMk/>
          <pc:sldMk cId="511993064" sldId="283"/>
        </pc:sldMkLst>
      </pc:sldChg>
      <pc:sldMasterChg chg="modSp mod modSldLayout">
        <pc:chgData name="Jennifer Saliba" userId="d6c11e8d-276c-4ae7-b675-19e6b445f71e" providerId="ADAL" clId="{2CF6BC99-DDDA-45D4-8613-792304210CF4}" dt="2023-01-05T20:49:20.500" v="30" actId="207"/>
        <pc:sldMasterMkLst>
          <pc:docMk/>
          <pc:sldMasterMk cId="672340179" sldId="2147483661"/>
        </pc:sldMasterMkLst>
        <pc:sldLayoutChg chg="addSp delSp modSp mod">
          <pc:chgData name="Jennifer Saliba" userId="d6c11e8d-276c-4ae7-b675-19e6b445f71e" providerId="ADAL" clId="{2CF6BC99-DDDA-45D4-8613-792304210CF4}" dt="2023-01-05T20:48:47.350" v="26" actId="208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  <pc:docChgLst>
    <pc:chgData name="Jennifer Saliba" userId="d6c11e8d-276c-4ae7-b675-19e6b445f71e" providerId="ADAL" clId="{A2DDCCC9-C115-46CA-86DD-4952392C2833}"/>
    <pc:docChg chg="undo custSel modSld modMainMaster">
      <pc:chgData name="Jennifer Saliba" userId="d6c11e8d-276c-4ae7-b675-19e6b445f71e" providerId="ADAL" clId="{A2DDCCC9-C115-46CA-86DD-4952392C2833}" dt="2023-01-05T22:14:03.057" v="5" actId="208"/>
      <pc:docMkLst>
        <pc:docMk/>
      </pc:docMkLst>
      <pc:sldChg chg="modSp mod">
        <pc:chgData name="Jennifer Saliba" userId="d6c11e8d-276c-4ae7-b675-19e6b445f71e" providerId="ADAL" clId="{A2DDCCC9-C115-46CA-86DD-4952392C2833}" dt="2023-01-05T22:14:03.057" v="5" actId="208"/>
        <pc:sldMkLst>
          <pc:docMk/>
          <pc:sldMk cId="2603149672" sldId="271"/>
        </pc:sldMkLst>
      </pc:sldChg>
      <pc:sldMasterChg chg="modSldLayout">
        <pc:chgData name="Jennifer Saliba" userId="d6c11e8d-276c-4ae7-b675-19e6b445f71e" providerId="ADAL" clId="{A2DDCCC9-C115-46CA-86DD-4952392C2833}" dt="2023-01-05T22:13:33.527" v="2" actId="14861"/>
        <pc:sldMasterMkLst>
          <pc:docMk/>
          <pc:sldMasterMk cId="672340179" sldId="2147483661"/>
        </pc:sldMasterMkLst>
        <pc:sldLayoutChg chg="modSp mod">
          <pc:chgData name="Jennifer Saliba" userId="d6c11e8d-276c-4ae7-b675-19e6b445f71e" providerId="ADAL" clId="{A2DDCCC9-C115-46CA-86DD-4952392C2833}" dt="2023-01-05T22:13:33.527" v="2" actId="14861"/>
          <pc:sldLayoutMkLst>
            <pc:docMk/>
            <pc:sldMasterMk cId="672340179" sldId="2147483661"/>
            <pc:sldLayoutMk cId="3083121004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71350-2263-43A8-B04C-A42B8F58B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37270-7264-48D9-957D-DE3F841D56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B88D-2A1D-44A6-9ACF-33131683872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446E3-F5AF-4A0F-B662-A2AC60120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F37B-19CB-40C3-B32C-80A87C5BF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896A-3F6B-4524-99FA-35F5F4E3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72C7-AB50-4F4E-85DA-270E2CBC199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2FB9-E1DB-48AF-8611-8A2BAE71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2FB9-E1DB-48AF-8611-8A2BAE7194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9E75B4-BD94-4B97-99AB-90577F406173}"/>
              </a:ext>
            </a:extLst>
          </p:cNvPr>
          <p:cNvSpPr/>
          <p:nvPr userDrawn="1"/>
        </p:nvSpPr>
        <p:spPr>
          <a:xfrm>
            <a:off x="0" y="4573114"/>
            <a:ext cx="12188952" cy="2284886"/>
          </a:xfrm>
          <a:prstGeom prst="rect">
            <a:avLst/>
          </a:prstGeom>
          <a:solidFill>
            <a:srgbClr val="52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4421" y="6323299"/>
            <a:ext cx="55116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1C504E4-FD66-4755-A3AA-D3B9128107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9EFD12-782C-4CDF-A2F3-58B1E220F5B8}"/>
              </a:ext>
            </a:extLst>
          </p:cNvPr>
          <p:cNvCxnSpPr>
            <a:cxnSpLocks/>
          </p:cNvCxnSpPr>
          <p:nvPr userDrawn="1"/>
        </p:nvCxnSpPr>
        <p:spPr>
          <a:xfrm>
            <a:off x="50800" y="4573114"/>
            <a:ext cx="12090400" cy="0"/>
          </a:xfrm>
          <a:prstGeom prst="line">
            <a:avLst/>
          </a:prstGeom>
          <a:ln w="101600" cap="sq">
            <a:solidFill>
              <a:srgbClr val="A6A6A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5CD0EF-06E1-F815-DD25-71E2039B3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952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63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359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6531"/>
            <a:ext cx="5157787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359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6531"/>
            <a:ext cx="5183188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79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5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928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928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76731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1C99168-27B7-43E5-B3C7-7BC9BE4B314D}"/>
              </a:ext>
            </a:extLst>
          </p:cNvPr>
          <p:cNvGrpSpPr/>
          <p:nvPr userDrawn="1"/>
        </p:nvGrpSpPr>
        <p:grpSpPr>
          <a:xfrm>
            <a:off x="116523" y="0"/>
            <a:ext cx="1403668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AF9C484-DD1B-443F-BA2A-CB7CF0ACEDCF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52BCB8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903DD9C-CADE-4FFE-8A07-578ED938A384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003348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5D6DA1-A56E-4083-AF6C-01B05BA92BF0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3F8EF3D-5716-4C97-A886-B6D3EE578078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65525B-31FA-422C-AF82-AA6675F59BA4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2BCB8"/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AF79F-6533-4D42-95FF-5723D5354831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003348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8002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D1F9C-2D22-46A2-B241-E983931C86F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25" y="64928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7202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52" r:id="rId17"/>
    <p:sldLayoutId id="2147483653" r:id="rId18"/>
    <p:sldLayoutId id="2147483654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5396" y="4934604"/>
            <a:ext cx="9877779" cy="16002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Presentation Title Page</a:t>
            </a:r>
            <a:br>
              <a:rPr lang="en-US" sz="4800" dirty="0">
                <a:solidFill>
                  <a:schemeClr val="bg1"/>
                </a:solidFill>
                <a:latin typeface="Caveat" panose="00000500000000000000" pitchFamily="2" charset="0"/>
              </a:rPr>
            </a:br>
            <a:endParaRPr lang="en-US" sz="4800" dirty="0">
              <a:solidFill>
                <a:schemeClr val="bg1"/>
              </a:solidFill>
              <a:latin typeface="Cave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A9005-43B3-481F-AD74-2843DF640113}"/>
              </a:ext>
            </a:extLst>
          </p:cNvPr>
          <p:cNvSpPr/>
          <p:nvPr/>
        </p:nvSpPr>
        <p:spPr>
          <a:xfrm>
            <a:off x="10306404" y="4934604"/>
            <a:ext cx="16002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3949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F9AC-5814-5FED-5CD9-62FB5EC43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computer screen&#10;&#10;AI-generated content may be incorrect.">
            <a:extLst>
              <a:ext uri="{FF2B5EF4-FFF2-40B4-BE49-F238E27FC236}">
                <a16:creationId xmlns:a16="http://schemas.microsoft.com/office/drawing/2014/main" id="{796B851C-EC75-529F-FAB3-7E10D01AF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630374" y="205533"/>
            <a:ext cx="699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Style Guide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6D7B5-96EE-4CBF-A32B-246E605CD785}"/>
              </a:ext>
            </a:extLst>
          </p:cNvPr>
          <p:cNvSpPr txBox="1"/>
          <p:nvPr/>
        </p:nvSpPr>
        <p:spPr>
          <a:xfrm>
            <a:off x="5128316" y="658163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Images: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927BE-5D90-4D1B-88BC-D30A9FB44617}"/>
              </a:ext>
            </a:extLst>
          </p:cNvPr>
          <p:cNvSpPr txBox="1"/>
          <p:nvPr/>
        </p:nvSpPr>
        <p:spPr>
          <a:xfrm>
            <a:off x="1587844" y="617632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Colors: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49CB2-FF12-4FF1-A43F-B8DCFD8A4691}"/>
              </a:ext>
            </a:extLst>
          </p:cNvPr>
          <p:cNvSpPr/>
          <p:nvPr/>
        </p:nvSpPr>
        <p:spPr>
          <a:xfrm>
            <a:off x="1680520" y="1124136"/>
            <a:ext cx="914400" cy="914400"/>
          </a:xfrm>
          <a:prstGeom prst="rect">
            <a:avLst/>
          </a:prstGeom>
          <a:solidFill>
            <a:srgbClr val="52BC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DEEAE-43C1-483B-9D9A-EFBD5CEF92F7}"/>
              </a:ext>
            </a:extLst>
          </p:cNvPr>
          <p:cNvSpPr/>
          <p:nvPr/>
        </p:nvSpPr>
        <p:spPr>
          <a:xfrm>
            <a:off x="1680520" y="2135330"/>
            <a:ext cx="914400" cy="914400"/>
          </a:xfrm>
          <a:prstGeom prst="rect">
            <a:avLst/>
          </a:prstGeom>
          <a:solidFill>
            <a:srgbClr val="003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E06E2-B434-4D5B-A687-D3492B5A3A0D}"/>
              </a:ext>
            </a:extLst>
          </p:cNvPr>
          <p:cNvSpPr/>
          <p:nvPr/>
        </p:nvSpPr>
        <p:spPr>
          <a:xfrm>
            <a:off x="1680520" y="3146524"/>
            <a:ext cx="914400" cy="91440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D3FBF-2432-4C8F-8946-DF68FD4127CE}"/>
              </a:ext>
            </a:extLst>
          </p:cNvPr>
          <p:cNvSpPr/>
          <p:nvPr/>
        </p:nvSpPr>
        <p:spPr>
          <a:xfrm>
            <a:off x="1680520" y="4157718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DC078-E772-472B-98C6-3A3518929C12}"/>
              </a:ext>
            </a:extLst>
          </p:cNvPr>
          <p:cNvSpPr txBox="1"/>
          <p:nvPr/>
        </p:nvSpPr>
        <p:spPr>
          <a:xfrm>
            <a:off x="2718487" y="1126466"/>
            <a:ext cx="1965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Teal: </a:t>
            </a:r>
          </a:p>
          <a:p>
            <a:r>
              <a:rPr lang="en-US"/>
              <a:t>R=82 G=188 B=184</a:t>
            </a:r>
          </a:p>
          <a:p>
            <a:r>
              <a:rPr lang="en-US"/>
              <a:t>HEX = #52BCB8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4D8F7-4DC1-47CE-89C7-FC58C6D1C20F}"/>
              </a:ext>
            </a:extLst>
          </p:cNvPr>
          <p:cNvSpPr txBox="1"/>
          <p:nvPr/>
        </p:nvSpPr>
        <p:spPr>
          <a:xfrm>
            <a:off x="2718487" y="2135330"/>
            <a:ext cx="170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Dark Blue:</a:t>
            </a:r>
          </a:p>
          <a:p>
            <a:r>
              <a:rPr lang="en-US"/>
              <a:t>R=0 G=51 B=72</a:t>
            </a:r>
          </a:p>
          <a:p>
            <a:r>
              <a:rPr lang="en-US"/>
              <a:t>HEX = #1B2543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0BB32-DDB3-4707-B199-3CBD04BDCAA0}"/>
              </a:ext>
            </a:extLst>
          </p:cNvPr>
          <p:cNvSpPr txBox="1"/>
          <p:nvPr/>
        </p:nvSpPr>
        <p:spPr>
          <a:xfrm>
            <a:off x="2718487" y="3148596"/>
            <a:ext cx="2094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Contrast:</a:t>
            </a:r>
          </a:p>
          <a:p>
            <a:r>
              <a:rPr lang="en-US"/>
              <a:t>R=166 G=166 B=166</a:t>
            </a:r>
          </a:p>
          <a:p>
            <a:r>
              <a:rPr lang="en-US"/>
              <a:t>HEX = #A6A6A6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7232E-8830-4EF8-A203-B142B7DCAB34}"/>
              </a:ext>
            </a:extLst>
          </p:cNvPr>
          <p:cNvSpPr txBox="1"/>
          <p:nvPr/>
        </p:nvSpPr>
        <p:spPr>
          <a:xfrm>
            <a:off x="2718487" y="4160090"/>
            <a:ext cx="2050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White:</a:t>
            </a:r>
          </a:p>
          <a:p>
            <a:r>
              <a:rPr lang="en-US"/>
              <a:t>R=255 G=255 B=255</a:t>
            </a:r>
          </a:p>
          <a:p>
            <a:r>
              <a:rPr lang="en-US"/>
              <a:t>HEX = #FFFFFF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E60DD-12C1-4452-B15B-C71FA4DA06DD}"/>
              </a:ext>
            </a:extLst>
          </p:cNvPr>
          <p:cNvSpPr txBox="1"/>
          <p:nvPr/>
        </p:nvSpPr>
        <p:spPr>
          <a:xfrm>
            <a:off x="1680520" y="5329526"/>
            <a:ext cx="3551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Fonts: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 Title: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Semi Bold</a:t>
            </a:r>
            <a:b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Theme: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Extra Light</a:t>
            </a:r>
          </a:p>
          <a:p>
            <a:r>
              <a:rPr lang="en-US"/>
              <a:t>PowerPoint: </a:t>
            </a:r>
            <a:r>
              <a:rPr lang="en-US" b="1"/>
              <a:t>Corbel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4BD21E-78F4-F00B-C018-97991D1AA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34" y="1250989"/>
            <a:ext cx="6476427" cy="1243474"/>
          </a:xfrm>
          <a:prstGeom prst="rect">
            <a:avLst/>
          </a:prstGeom>
        </p:spPr>
      </p:pic>
      <p:pic>
        <p:nvPicPr>
          <p:cNvPr id="10" name="Picture 9" descr="A black and blue rectangle&#10;&#10;Description automatically generated">
            <a:extLst>
              <a:ext uri="{FF2B5EF4-FFF2-40B4-BE49-F238E27FC236}">
                <a16:creationId xmlns:a16="http://schemas.microsoft.com/office/drawing/2014/main" id="{BE3015A4-C4BF-84EE-8868-FD53D713B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04" y="2885640"/>
            <a:ext cx="753463" cy="3355848"/>
          </a:xfrm>
          <a:prstGeom prst="rect">
            <a:avLst/>
          </a:prstGeom>
        </p:spPr>
      </p:pic>
      <p:pic>
        <p:nvPicPr>
          <p:cNvPr id="16" name="Picture 15" descr="A blue and black stripes&#10;&#10;Description automatically generated">
            <a:extLst>
              <a:ext uri="{FF2B5EF4-FFF2-40B4-BE49-F238E27FC236}">
                <a16:creationId xmlns:a16="http://schemas.microsoft.com/office/drawing/2014/main" id="{E3086DF6-390E-DBCA-DB95-747B74EFC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58" y="2885640"/>
            <a:ext cx="1949612" cy="33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Mandatory</a:t>
            </a:r>
            <a:r>
              <a:rPr lang="en-US"/>
              <a:t> slides in your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 defTabSz="896354">
              <a:lnSpc>
                <a:spcPct val="100000"/>
              </a:lnSpc>
              <a:spcBef>
                <a:spcPts val="1765"/>
              </a:spcBef>
              <a:buSzTx/>
              <a:buNone/>
              <a:defRPr/>
            </a:pPr>
            <a:r>
              <a:rPr lang="en-US" sz="2000"/>
              <a:t>The following slides are a </a:t>
            </a:r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required</a:t>
            </a:r>
            <a:r>
              <a:rPr lang="en-US" sz="2000"/>
              <a:t> part of your RIMS WA Education Forum presentation, and templates for each are provided: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Session objectives &amp; takeaways</a:t>
            </a:r>
            <a:br>
              <a:rPr lang="en-US" sz="2000"/>
            </a:br>
            <a:r>
              <a:rPr lang="en-US" sz="2000"/>
              <a:t>(Speakers: make this the first slide in your presentation)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Session evaluation reminder </a:t>
            </a:r>
            <a:br>
              <a:rPr lang="en-US" sz="2000"/>
            </a:br>
            <a:r>
              <a:rPr lang="en-US" sz="2000"/>
              <a:t>(Speakers: make this the final slide of your deck)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60F8-5820-4AAA-8642-2FCA5790A297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0174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71C73-7BFF-4F38-8E09-E8E2CBEBBB49}"/>
              </a:ext>
            </a:extLst>
          </p:cNvPr>
          <p:cNvGrpSpPr/>
          <p:nvPr/>
        </p:nvGrpSpPr>
        <p:grpSpPr>
          <a:xfrm>
            <a:off x="1716716" y="1327307"/>
            <a:ext cx="3157124" cy="553998"/>
            <a:chOff x="1587844" y="732562"/>
            <a:chExt cx="3157124" cy="553998"/>
          </a:xfrm>
        </p:grpSpPr>
        <p:sp>
          <p:nvSpPr>
            <p:cNvPr id="20" name="warning">
              <a:extLst>
                <a:ext uri="{FF2B5EF4-FFF2-40B4-BE49-F238E27FC236}">
                  <a16:creationId xmlns:a16="http://schemas.microsoft.com/office/drawing/2014/main" id="{941C711E-111F-476F-85C3-A02871793FE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87844" y="809326"/>
              <a:ext cx="485227" cy="400471"/>
            </a:xfrm>
            <a:custGeom>
              <a:avLst/>
              <a:gdLst>
                <a:gd name="T0" fmla="*/ 178 w 229"/>
                <a:gd name="T1" fmla="*/ 103 h 189"/>
                <a:gd name="T2" fmla="*/ 229 w 229"/>
                <a:gd name="T3" fmla="*/ 189 h 189"/>
                <a:gd name="T4" fmla="*/ 0 w 229"/>
                <a:gd name="T5" fmla="*/ 189 h 189"/>
                <a:gd name="T6" fmla="*/ 117 w 229"/>
                <a:gd name="T7" fmla="*/ 0 h 189"/>
                <a:gd name="T8" fmla="*/ 178 w 229"/>
                <a:gd name="T9" fmla="*/ 103 h 189"/>
                <a:gd name="T10" fmla="*/ 118 w 229"/>
                <a:gd name="T11" fmla="*/ 53 h 189"/>
                <a:gd name="T12" fmla="*/ 118 w 229"/>
                <a:gd name="T13" fmla="*/ 138 h 189"/>
                <a:gd name="T14" fmla="*/ 118 w 229"/>
                <a:gd name="T15" fmla="*/ 156 h 189"/>
                <a:gd name="T16" fmla="*/ 118 w 229"/>
                <a:gd name="T17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89">
                  <a:moveTo>
                    <a:pt x="178" y="103"/>
                  </a:moveTo>
                  <a:lnTo>
                    <a:pt x="229" y="189"/>
                  </a:lnTo>
                  <a:lnTo>
                    <a:pt x="0" y="189"/>
                  </a:lnTo>
                  <a:lnTo>
                    <a:pt x="117" y="0"/>
                  </a:lnTo>
                  <a:lnTo>
                    <a:pt x="178" y="103"/>
                  </a:lnTo>
                  <a:moveTo>
                    <a:pt x="118" y="53"/>
                  </a:moveTo>
                  <a:lnTo>
                    <a:pt x="118" y="138"/>
                  </a:lnTo>
                  <a:moveTo>
                    <a:pt x="118" y="156"/>
                  </a:moveTo>
                  <a:lnTo>
                    <a:pt x="118" y="167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3ADC3-85C3-480B-B303-AE7FBCC44B4E}"/>
                </a:ext>
              </a:extLst>
            </p:cNvPr>
            <p:cNvSpPr txBox="1"/>
            <p:nvPr/>
          </p:nvSpPr>
          <p:spPr>
            <a:xfrm>
              <a:off x="2154194" y="732562"/>
              <a:ext cx="25907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rgbClr val="C00000"/>
                  </a:solidFill>
                </a:rPr>
                <a:t>PLEASE READ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37830-45C4-4824-87EA-055A6500E5FE}"/>
              </a:ext>
            </a:extLst>
          </p:cNvPr>
          <p:cNvSpPr txBox="1">
            <a:spLocks/>
          </p:cNvSpPr>
          <p:nvPr/>
        </p:nvSpPr>
        <p:spPr>
          <a:xfrm>
            <a:off x="1587844" y="2573610"/>
            <a:ext cx="10018713" cy="3947984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Photography and copyright infringement.</a:t>
            </a:r>
          </a:p>
          <a:p>
            <a:pPr>
              <a:spcBef>
                <a:spcPts val="1836"/>
              </a:spcBef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Using imagery from movies, television, music and pop-culture is illegal, unless purchased, licensed or by express written consent from the owner. </a:t>
            </a:r>
          </a:p>
          <a:p>
            <a:pPr>
              <a:spcBef>
                <a:spcPts val="1836"/>
              </a:spcBef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Please </a:t>
            </a:r>
            <a:r>
              <a:rPr lang="en-US" sz="200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 not include unlicensed imagery</a:t>
            </a:r>
            <a:r>
              <a:rPr lang="en-US" sz="2000">
                <a:solidFill>
                  <a:srgbClr val="C00000"/>
                </a:solidFill>
                <a:latin typeface="Segoe UI Semilight"/>
              </a:rPr>
              <a:t> </a:t>
            </a: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in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4693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intro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7A5F1-5882-A1FC-3EAD-E83217731891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187219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941D5-4B29-E196-E3D1-F7E7E5609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computer screen&#10;&#10;AI-generated content may be incorrect.">
            <a:extLst>
              <a:ext uri="{FF2B5EF4-FFF2-40B4-BE49-F238E27FC236}">
                <a16:creationId xmlns:a16="http://schemas.microsoft.com/office/drawing/2014/main" id="{6B1D270E-56B9-FC7B-54C6-8B7B1316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">
      <a:dk1>
        <a:srgbClr val="231F20"/>
      </a:dk1>
      <a:lt1>
        <a:sysClr val="window" lastClr="FFFFFF"/>
      </a:lt1>
      <a:dk2>
        <a:srgbClr val="231F20"/>
      </a:dk2>
      <a:lt2>
        <a:srgbClr val="CDD0D1"/>
      </a:lt2>
      <a:accent1>
        <a:srgbClr val="2568B2"/>
      </a:accent1>
      <a:accent2>
        <a:srgbClr val="1F8842"/>
      </a:accent2>
      <a:accent3>
        <a:srgbClr val="E29D3E"/>
      </a:accent3>
      <a:accent4>
        <a:srgbClr val="D64A3B"/>
      </a:accent4>
      <a:accent5>
        <a:srgbClr val="72C8F1"/>
      </a:accent5>
      <a:accent6>
        <a:srgbClr val="A666E1"/>
      </a:accent6>
      <a:hlink>
        <a:srgbClr val="2568B2"/>
      </a:hlink>
      <a:folHlink>
        <a:srgbClr val="1F884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eae39fcd12b8c9bcb79396503a945248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a7bed204d50e2eeace11bf609ef21627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Props1.xml><?xml version="1.0" encoding="utf-8"?>
<ds:datastoreItem xmlns:ds="http://schemas.openxmlformats.org/officeDocument/2006/customXml" ds:itemID="{75B4F62B-DF76-4366-890A-D5F9D7C772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123E3-C6C6-43F1-889F-B045F4301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1d7d-e13c-4717-a5af-71ac854388ee"/>
    <ds:schemaRef ds:uri="88a43664-3f91-4487-bd6f-fda89913e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413C22-1E67-4AC7-B402-C355A1E7B8D4}">
  <ds:schemaRefs>
    <ds:schemaRef ds:uri="88a43664-3f91-4487-bd6f-fda89913e5b0"/>
    <ds:schemaRef ds:uri="8b9e1d7d-e13c-4717-a5af-71ac854388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306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Caveat</vt:lpstr>
      <vt:lpstr>Corbel</vt:lpstr>
      <vt:lpstr>Segoe UI Semibold</vt:lpstr>
      <vt:lpstr>Segoe UI Semilight</vt:lpstr>
      <vt:lpstr>Wingdings</vt:lpstr>
      <vt:lpstr>Parallax</vt:lpstr>
      <vt:lpstr>Presentation Title Page </vt:lpstr>
      <vt:lpstr>PowerPoint Presentation</vt:lpstr>
      <vt:lpstr>PowerPoint Presentation</vt:lpstr>
      <vt:lpstr>Mandatory slides in your PowerPoint</vt:lpstr>
      <vt:lpstr>PowerPoint Presentation</vt:lpstr>
      <vt:lpstr>Session Objectives &amp;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Juliane Parsons</dc:creator>
  <cp:lastModifiedBy>events@consultrhino.com</cp:lastModifiedBy>
  <cp:revision>1</cp:revision>
  <dcterms:created xsi:type="dcterms:W3CDTF">2017-07-27T22:47:40Z</dcterms:created>
  <dcterms:modified xsi:type="dcterms:W3CDTF">2025-03-08T00:34:30Z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